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1A5E-CD52-5847-8A63-7135EC1D55AB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429B-1F3C-544A-8E1D-122DE5C4DA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Myself as a learner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strengths and areas for development as a learner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effective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Reflective</a:t>
            </a:r>
          </a:p>
          <a:p>
            <a:r>
              <a:rPr lang="en-US" dirty="0" smtClean="0"/>
              <a:t>Understood</a:t>
            </a:r>
          </a:p>
          <a:p>
            <a:r>
              <a:rPr lang="en-US" dirty="0" smtClean="0"/>
              <a:t>Deep (as opposed to shallow understanding)</a:t>
            </a:r>
          </a:p>
          <a:p>
            <a:r>
              <a:rPr lang="en-US" dirty="0" smtClean="0"/>
              <a:t>Evolving constantly</a:t>
            </a:r>
          </a:p>
          <a:p>
            <a:r>
              <a:rPr lang="en-US" dirty="0" smtClean="0"/>
              <a:t>Relevant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have I developed as a learner during the module</a:t>
            </a:r>
            <a:r>
              <a:rPr lang="en-US" u="sng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ICT skills – audio and audio-visual recordings, making a ‘wiki’ and a ‘weebly’, </a:t>
            </a:r>
            <a:r>
              <a:rPr lang="en-US" dirty="0" err="1" smtClean="0"/>
              <a:t>e</a:t>
            </a:r>
            <a:r>
              <a:rPr lang="en-US" dirty="0" smtClean="0"/>
              <a:t>-portfolios</a:t>
            </a:r>
          </a:p>
          <a:p>
            <a:r>
              <a:rPr lang="en-US" dirty="0" smtClean="0"/>
              <a:t>Developing ‘critical reading’ skills</a:t>
            </a:r>
          </a:p>
          <a:p>
            <a:r>
              <a:rPr lang="en-US" dirty="0" smtClean="0"/>
              <a:t>Developing my personal learning network </a:t>
            </a:r>
          </a:p>
          <a:p>
            <a:r>
              <a:rPr lang="en-US" dirty="0" smtClean="0"/>
              <a:t>Developing my presentation skills</a:t>
            </a:r>
          </a:p>
          <a:p>
            <a:r>
              <a:rPr lang="en-US" dirty="0" smtClean="0"/>
              <a:t>Learning about plagiarism and referencing systems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experiences have had an impact on me and in what ways?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digital profiles – increased awareness of </a:t>
            </a:r>
            <a:r>
              <a:rPr lang="en-US" dirty="0" err="1" smtClean="0"/>
              <a:t>e</a:t>
            </a:r>
            <a:r>
              <a:rPr lang="en-US" dirty="0" smtClean="0"/>
              <a:t>-safety and desire to increase others’ awareness of it (via ‘Twitter’)</a:t>
            </a:r>
          </a:p>
          <a:p>
            <a:r>
              <a:rPr lang="en-US" dirty="0" smtClean="0"/>
              <a:t>Self reflection – areas for development (presentation skills, using my voice, learning tools and approaches).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strengths and weaknesses as a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Conscientious</a:t>
            </a:r>
          </a:p>
          <a:p>
            <a:r>
              <a:rPr lang="en-US" dirty="0" smtClean="0"/>
              <a:t>Willing</a:t>
            </a:r>
          </a:p>
          <a:p>
            <a:r>
              <a:rPr lang="en-US" dirty="0" smtClean="0"/>
              <a:t>Thirst for knowledge</a:t>
            </a:r>
          </a:p>
          <a:p>
            <a:pPr>
              <a:buNone/>
            </a:pPr>
            <a:r>
              <a:rPr lang="en-US" dirty="0" smtClean="0"/>
              <a:t>BUT…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Sometimes performance rather than learning orientated – need to build up self-confidence to overcome this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Can be overly ambitious – need greater focus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areas for development, in terms of my academic practices, have I become aware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Personal learning network</a:t>
            </a:r>
          </a:p>
          <a:p>
            <a:r>
              <a:rPr lang="en-US" dirty="0" smtClean="0"/>
              <a:t>Presentation skills</a:t>
            </a:r>
          </a:p>
          <a:p>
            <a:r>
              <a:rPr lang="en-US" dirty="0" smtClean="0"/>
              <a:t>Use of my voice</a:t>
            </a:r>
          </a:p>
          <a:p>
            <a:r>
              <a:rPr lang="en-US" dirty="0" smtClean="0"/>
              <a:t>ICT skills</a:t>
            </a:r>
          </a:p>
          <a:p>
            <a:r>
              <a:rPr lang="en-US" dirty="0" smtClean="0"/>
              <a:t>Critical reading skills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effectively one needs to: understand what is being learnt, want to learn, build new knowledge on prior knowledge </a:t>
            </a:r>
          </a:p>
          <a:p>
            <a:r>
              <a:rPr lang="en-US" dirty="0" smtClean="0"/>
              <a:t>To continue developing as a learner, I need to continue developing and building on my personal learning attitudes, resources, and relevant learning (and </a:t>
            </a:r>
            <a:r>
              <a:rPr lang="en-US" dirty="0" err="1" smtClean="0"/>
              <a:t>e</a:t>
            </a:r>
            <a:r>
              <a:rPr lang="en-US" dirty="0" smtClean="0"/>
              <a:t>-learning) skills.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Myself as a learner </vt:lpstr>
      <vt:lpstr>What is effective learning?</vt:lpstr>
      <vt:lpstr>How have I developed as a learner during the module?</vt:lpstr>
      <vt:lpstr>What experiences have had an impact on me and in what ways?</vt:lpstr>
      <vt:lpstr>My strengths and weaknesses as a learner</vt:lpstr>
      <vt:lpstr>What areas for development, in terms of my academic practices, have I become aware of?</vt:lpstr>
      <vt:lpstr>Summery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Myself as a learner </dc:title>
  <dc:creator>Herbert Melville</dc:creator>
  <cp:lastModifiedBy>Herbert Melville</cp:lastModifiedBy>
  <cp:revision>8</cp:revision>
  <cp:lastPrinted>2012-10-30T15:03:43Z</cp:lastPrinted>
  <dcterms:created xsi:type="dcterms:W3CDTF">2012-10-30T14:25:43Z</dcterms:created>
  <dcterms:modified xsi:type="dcterms:W3CDTF">2012-10-30T15:18:59Z</dcterms:modified>
</cp:coreProperties>
</file>